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65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00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41" autoAdjust="0"/>
    <p:restoredTop sz="81777" autoAdjust="0"/>
  </p:normalViewPr>
  <p:slideViewPr>
    <p:cSldViewPr snapToGrid="0">
      <p:cViewPr varScale="1">
        <p:scale>
          <a:sx n="69" d="100"/>
          <a:sy n="69" d="100"/>
        </p:scale>
        <p:origin x="1200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F386B8-60B3-4DD2-8710-EC8979A773D3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AC0041-FC2A-47A4-B2B7-4C155C5B090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06831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https://unsplash.com/photos/brown-wooden-table-and-chairs-PDRFeeDniCk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36222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https://unsplash.com/photos/brown-and-black-round-board-DX3_dXuHVl8</a:t>
            </a:r>
          </a:p>
          <a:p>
            <a:endParaRPr lang="en-US" altLang="zh-TW" b="0" dirty="0"/>
          </a:p>
          <a:p>
            <a:r>
              <a:rPr lang="zh-TW" altLang="en-US" b="1" dirty="0"/>
              <a:t>我跟大家一樣，在進入偵探事務所實習以前，也曾經是個高中生。目標以學業成績前百分之十畢業，考入理想的偵探學院。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59962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https://unsplash.com/photos/flat-lay-photography-of-tortoiseshell-eyeglasses-on-top-of-book-near-black-pen-and-teal-mug-IjQdCrknYXI</a:t>
            </a:r>
          </a:p>
          <a:p>
            <a:endParaRPr lang="en-US" altLang="zh-TW" b="0" dirty="0"/>
          </a:p>
          <a:p>
            <a:r>
              <a:rPr lang="zh-TW" altLang="en-US" b="1" dirty="0"/>
              <a:t>然而，我的學業成績並不理想，尤其是數學和英文這兩個科目，總是讓我備感壓力，即便花費比別人多兩倍的時間來準備，我的成績依舊只有別人的一半。而我自己也知道，要是在高三以前不能夠提升成績，恐怕將影響我繼續升學的路途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13320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BD88B9-666F-9BF7-74BF-26CF5A94DA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BF25D367-6A84-4610-D1A6-A354CD43EA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86C094AA-8DDA-C8F2-E1AB-33000319DF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https://unsplash.com/photos/group-of-man-gathering-inside-room-Nwz_QtZcVX8</a:t>
            </a:r>
          </a:p>
          <a:p>
            <a:endParaRPr lang="en-US" altLang="zh-TW" b="0" dirty="0"/>
          </a:p>
          <a:p>
            <a:r>
              <a:rPr lang="zh-TW" altLang="en-US" b="1" dirty="0"/>
              <a:t>有一次期中考將至，傳言校園內一群常常欺負同學的混混，暗中聯合校園內一位老師，提前洩漏期中考題，而那群混混也威脅同學不許聲張。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C47F593-ED2F-5132-ACD8-3FC135CF0B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2027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https://unsplash.com/photos/person-writing-on-white-paper-qDgTQOYk6B8</a:t>
            </a:r>
          </a:p>
          <a:p>
            <a:endParaRPr lang="en-US" altLang="zh-TW" b="0" dirty="0"/>
          </a:p>
          <a:p>
            <a:r>
              <a:rPr lang="zh-TW" altLang="en-US" b="1" dirty="0"/>
              <a:t>起初，我並不以為意。直到這次的期中考結束後，在極度困難的題型之下，我的成績慘不忍睹，但那群混混們的成績竟宛如異軍突起一般，得到了相當高的水準，我決定來暗中調查這起傳聞。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1165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https://unsplash.com/photos/a-black-and-white-photo-of-a-group-of-people-sr8njxGjEs0</a:t>
            </a:r>
          </a:p>
          <a:p>
            <a:endParaRPr lang="en-US" altLang="zh-TW" b="0" dirty="0"/>
          </a:p>
          <a:p>
            <a:r>
              <a:rPr lang="zh-TW" altLang="en-US" b="1" dirty="0"/>
              <a:t>等到了期末考將至，我連夜埋伏，追查這些人進出學校的路線，並偷偷記錄他們的行動，直到我終於發現了那群混混之中的一位成員，進入到了藏匿考題的地方，並且持續跟蹤，最後追查到那位成員與校內一位被評選為優良教師的資深老師，有了金錢上的交易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564715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https://unsplash.com/photos/a-pair-of-scissors-and-a-roll-of-money-on-a-table-Tb9sgkp77LM</a:t>
            </a:r>
          </a:p>
          <a:p>
            <a:endParaRPr lang="en-US" altLang="zh-TW" b="0" dirty="0"/>
          </a:p>
          <a:p>
            <a:r>
              <a:rPr lang="zh-TW" altLang="en-US" b="1" dirty="0"/>
              <a:t>原先想就這麼將證據報給教務主任，不料，主任考量該共犯為校內資深教師，若事情爆開恐將影響學校聲譽，因此選擇將事情壓下，並威脅我不得公開。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62609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https://unsplash.com/photos/view-of-two-persons-hands-lyiKExA4zQA</a:t>
            </a:r>
          </a:p>
          <a:p>
            <a:endParaRPr lang="en-US" altLang="zh-TW" b="1" dirty="0"/>
          </a:p>
          <a:p>
            <a:r>
              <a:rPr lang="zh-TW" altLang="en-US" b="1" dirty="0"/>
              <a:t>幸好，學校的家長會會長，是個大義凜然的大好人，他在得知我暗中調查這起事件後，決定當我的後盾，幫助我一起將證據提交給校長。</a:t>
            </a:r>
            <a:endParaRPr lang="en-US" altLang="zh-TW" b="1" dirty="0"/>
          </a:p>
          <a:p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52967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dirty="0"/>
              <a:t>https://unsplash.com/photos/purple-flowers-on-paper-DR31squbFoA</a:t>
            </a:r>
          </a:p>
          <a:p>
            <a:endParaRPr lang="en-US" altLang="zh-TW" b="1" dirty="0"/>
          </a:p>
          <a:p>
            <a:r>
              <a:rPr lang="zh-TW" altLang="en-US" b="1" dirty="0"/>
              <a:t>校長得知了整起事件後，懲戒了暗自收受黑金並洩題的老師、犯錯的學生以及教務主任。並且，讚賞我具有調查的勇氣及特質，決定親自替我寫對於申請偵探學院有利的推薦函。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AC0041-FC2A-47A4-B2B7-4C155C5B0906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72631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CC918-B447-434E-B98E-5847BB49C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17FCC70-CC4E-4CB6-B2CF-9FDA5AC4D3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D08F018-0004-4322-AD0F-E6E740964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0427B34-CB13-41C7-B2F2-CED9BDC5B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6FA962E-5B03-439A-928C-873668765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303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2F0018-7F8E-4206-A929-07CDC6B5F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B801E88-34C3-4545-A358-81F5614FE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0AFD716-8B99-4230-B55F-C8B88ECB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A374743-76D9-4BF8-A60C-2F50B2636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0454594-6C11-4013-A666-A151E960E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953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0F760AC-E708-4605-85E2-7D0F424B3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4BECF48-F3B6-4D47-82A8-C6AE92EDC2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5DE52A-093E-4116-A2FE-F61BA999B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4553FE1-A5D9-4070-AA9C-378F491D4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8EFDDC-5B11-4543-8144-518625EDA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3123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FCF4C-FB58-444C-B754-A594851E4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87C475D-648F-4511-A6FE-04B04F755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11FCF8-D8F7-4914-920F-D63F2D97F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1D3E8F-338D-4B4D-B411-5282866FF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DF3AD5-06B6-42D8-AEDF-66CCE6582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8509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86B870-2B24-4658-9AEB-3C92E8E40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0235018-E757-4630-8511-F466B9192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546C76-CF19-433D-9070-0A54A149F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9DC25F-827C-4564-AD0E-7FD815D53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C0653A6-68AA-4213-8D62-EAF9243D6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775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A74D77-9E6E-4FD1-97AD-0ADC1228B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DE4E9B-689C-4373-B281-9636BE2119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D25EC10-0BDA-4ECA-AB8E-059AC3378E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3DAF127-0983-4C38-869C-C0A513FA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14CBA6-CCE3-4CF4-8E13-D895EDBD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CEAA8E5-79B3-445E-B8C3-29BD56CE6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8213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0F76B6-8DEC-4A74-A06A-BA0146321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0F5C5-99A7-4F16-855A-F17036265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22BEB2-C9B4-4C14-8234-D17E84349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A41162-A0AC-4211-940F-4B92208F9B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8EA159A-F9D7-4F58-A7C3-6E5B65E42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AE973E80-9141-48B7-A9D7-605A45417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520B07A-79F8-43E7-8013-632DD2AED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3B997D8F-4F1C-4DE6-A82C-3E0C38ACA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999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E04611-FD10-429D-89AA-73C259B64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2D9009F3-A280-4DA8-ACC4-187DE2172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8FD791E-F627-4DDB-AD69-F7639FDD1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9C3C73-9A1B-4A20-B40C-BF8E0726E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6621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E1D8EED-F2A7-4221-9887-0DBB62EB3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0593B39-DC86-45A7-85EF-B4DB9C28D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D9056B2-6966-4CAF-94D1-2295A737E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7241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C3076DF-D16B-4600-9550-96C6A8DD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CD3D667-FDE5-4F5D-9495-588EC1891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2F511E7-BEEF-4F51-BA0E-52C1908D5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8060697-A92E-4178-A790-FCBB90D70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A8E3F57-A99A-4C4C-BF14-EE42AB99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9234440-6924-48D7-AC1A-200D5946B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6183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E81694-0B93-4D65-9DA3-21597478A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3E4D718-8CB0-4334-BB8A-FB8B57D7CD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DC47463-53E7-4FE3-B60B-1657D1112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8875DC5-6AFF-40C0-8C77-F81A0A3E1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4F8A973-6D07-4F0C-97A0-280FEFC23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B60BB1E-F41B-40F0-929B-520837498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8270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8575AAC-624C-4B52-ABD4-699B1E35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6722991-C57D-471F-8271-C419A1CFB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5C839DD-8CBF-4E23-A0C7-7C039E950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C90D7E-32D6-4894-AE08-7BBB3E610FC9}" type="datetimeFigureOut">
              <a:rPr lang="zh-TW" altLang="en-US" smtClean="0"/>
              <a:t>2024/10/27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802D8A-77D4-418C-8190-43B6ADED21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072B55E-2BE2-4AF4-AFF8-2A716F492F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EC408-072F-4346-BD0A-D6AA5788A30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6052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4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4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532283-9F93-4E44-8138-3279696536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400" y="1394892"/>
            <a:ext cx="6350349" cy="2971799"/>
          </a:xfrm>
          <a:noFill/>
          <a:ln>
            <a:noFill/>
          </a:ln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TW" alt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校園故事</a:t>
            </a:r>
            <a:br>
              <a:rPr lang="en-US" altLang="zh-TW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Animaze</a:t>
            </a:r>
            <a:r>
              <a:rPr lang="en-US" altLang="zh-TW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chemeClr val="bg1"/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28321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標題 1">
            <a:extLst>
              <a:ext uri="{FF2B5EF4-FFF2-40B4-BE49-F238E27FC236}">
                <a16:creationId xmlns:a16="http://schemas.microsoft.com/office/drawing/2014/main" id="{6FDD6548-AD11-CAD6-0A83-D586D4DE3B54}"/>
              </a:ext>
            </a:extLst>
          </p:cNvPr>
          <p:cNvSpPr txBox="1">
            <a:spLocks/>
          </p:cNvSpPr>
          <p:nvPr/>
        </p:nvSpPr>
        <p:spPr>
          <a:xfrm>
            <a:off x="-658038" y="1538981"/>
            <a:ext cx="6427070" cy="23901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TW" alt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一、目標</a:t>
            </a:r>
          </a:p>
        </p:txBody>
      </p:sp>
    </p:spTree>
    <p:extLst>
      <p:ext uri="{BB962C8B-B14F-4D97-AF65-F5344CB8AC3E}">
        <p14:creationId xmlns:p14="http://schemas.microsoft.com/office/powerpoint/2010/main" val="3704817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3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1861ED55-E77E-8D42-1BDC-3FF5BD737AFE}"/>
              </a:ext>
            </a:extLst>
          </p:cNvPr>
          <p:cNvSpPr txBox="1">
            <a:spLocks/>
          </p:cNvSpPr>
          <p:nvPr/>
        </p:nvSpPr>
        <p:spPr>
          <a:xfrm>
            <a:off x="-658038" y="1538981"/>
            <a:ext cx="6427070" cy="23901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TW" alt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二、阻礙</a:t>
            </a:r>
          </a:p>
        </p:txBody>
      </p:sp>
    </p:spTree>
    <p:extLst>
      <p:ext uri="{BB962C8B-B14F-4D97-AF65-F5344CB8AC3E}">
        <p14:creationId xmlns:p14="http://schemas.microsoft.com/office/powerpoint/2010/main" val="886023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B29946-CFD3-BB33-A53D-F3EBF72A0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0793776F-45B0-A8B5-FB57-9525AB4B08DB}"/>
              </a:ext>
            </a:extLst>
          </p:cNvPr>
          <p:cNvSpPr txBox="1">
            <a:spLocks/>
          </p:cNvSpPr>
          <p:nvPr/>
        </p:nvSpPr>
        <p:spPr>
          <a:xfrm>
            <a:off x="-658038" y="1538981"/>
            <a:ext cx="6427070" cy="23901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TW" alt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二、阻礙</a:t>
            </a:r>
          </a:p>
        </p:txBody>
      </p:sp>
    </p:spTree>
    <p:extLst>
      <p:ext uri="{BB962C8B-B14F-4D97-AF65-F5344CB8AC3E}">
        <p14:creationId xmlns:p14="http://schemas.microsoft.com/office/powerpoint/2010/main" val="833770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BE749435-0FAF-CE82-4529-0B359A0CC892}"/>
              </a:ext>
            </a:extLst>
          </p:cNvPr>
          <p:cNvSpPr txBox="1">
            <a:spLocks/>
          </p:cNvSpPr>
          <p:nvPr/>
        </p:nvSpPr>
        <p:spPr>
          <a:xfrm>
            <a:off x="-658038" y="1538981"/>
            <a:ext cx="6427070" cy="23901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TW" alt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三、努力</a:t>
            </a:r>
          </a:p>
        </p:txBody>
      </p:sp>
    </p:spTree>
    <p:extLst>
      <p:ext uri="{BB962C8B-B14F-4D97-AF65-F5344CB8AC3E}">
        <p14:creationId xmlns:p14="http://schemas.microsoft.com/office/powerpoint/2010/main" val="3265804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1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68DBF985-69A5-3E0D-D1E6-ADBD6A523DB0}"/>
              </a:ext>
            </a:extLst>
          </p:cNvPr>
          <p:cNvSpPr txBox="1">
            <a:spLocks/>
          </p:cNvSpPr>
          <p:nvPr/>
        </p:nvSpPr>
        <p:spPr>
          <a:xfrm>
            <a:off x="-658038" y="1538981"/>
            <a:ext cx="6427070" cy="23901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TW" alt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四、結果</a:t>
            </a:r>
          </a:p>
        </p:txBody>
      </p:sp>
    </p:spTree>
    <p:extLst>
      <p:ext uri="{BB962C8B-B14F-4D97-AF65-F5344CB8AC3E}">
        <p14:creationId xmlns:p14="http://schemas.microsoft.com/office/powerpoint/2010/main" val="2199917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1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4AF9395E-1966-2036-74CF-2C26DA2F0572}"/>
              </a:ext>
            </a:extLst>
          </p:cNvPr>
          <p:cNvSpPr txBox="1">
            <a:spLocks/>
          </p:cNvSpPr>
          <p:nvPr/>
        </p:nvSpPr>
        <p:spPr>
          <a:xfrm>
            <a:off x="-658038" y="1538981"/>
            <a:ext cx="6427070" cy="23901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TW" alt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五、意外</a:t>
            </a:r>
          </a:p>
        </p:txBody>
      </p:sp>
    </p:spTree>
    <p:extLst>
      <p:ext uri="{BB962C8B-B14F-4D97-AF65-F5344CB8AC3E}">
        <p14:creationId xmlns:p14="http://schemas.microsoft.com/office/powerpoint/2010/main" val="3697828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1000"/>
            <a:lum/>
          </a:blip>
          <a:srcRect/>
          <a:stretch>
            <a:fillRect t="-61000" b="-6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3FB055F2-D8B7-3F11-0902-DBFD9110584E}"/>
              </a:ext>
            </a:extLst>
          </p:cNvPr>
          <p:cNvSpPr txBox="1">
            <a:spLocks/>
          </p:cNvSpPr>
          <p:nvPr/>
        </p:nvSpPr>
        <p:spPr>
          <a:xfrm>
            <a:off x="-658038" y="1538981"/>
            <a:ext cx="6427070" cy="23901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TW" alt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六、轉彎</a:t>
            </a:r>
          </a:p>
        </p:txBody>
      </p:sp>
    </p:spTree>
    <p:extLst>
      <p:ext uri="{BB962C8B-B14F-4D97-AF65-F5344CB8AC3E}">
        <p14:creationId xmlns:p14="http://schemas.microsoft.com/office/powerpoint/2010/main" val="3175247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1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>
            <a:extLst>
              <a:ext uri="{FF2B5EF4-FFF2-40B4-BE49-F238E27FC236}">
                <a16:creationId xmlns:a16="http://schemas.microsoft.com/office/drawing/2014/main" id="{1D76B28E-FF18-02DB-6113-3E9997CB0CE5}"/>
              </a:ext>
            </a:extLst>
          </p:cNvPr>
          <p:cNvSpPr txBox="1">
            <a:spLocks/>
          </p:cNvSpPr>
          <p:nvPr/>
        </p:nvSpPr>
        <p:spPr>
          <a:xfrm>
            <a:off x="-658038" y="1538981"/>
            <a:ext cx="6427070" cy="23901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TW" alt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chemeClr val="bg1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七、結局</a:t>
            </a:r>
          </a:p>
        </p:txBody>
      </p:sp>
    </p:spTree>
    <p:extLst>
      <p:ext uri="{BB962C8B-B14F-4D97-AF65-F5344CB8AC3E}">
        <p14:creationId xmlns:p14="http://schemas.microsoft.com/office/powerpoint/2010/main" val="39223300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539</Words>
  <Application>Microsoft Office PowerPoint</Application>
  <PresentationFormat>寬螢幕</PresentationFormat>
  <Paragraphs>43</Paragraphs>
  <Slides>9</Slides>
  <Notes>9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5" baseType="lpstr">
      <vt:lpstr>微軟正黑體</vt:lpstr>
      <vt:lpstr>Aptos</vt:lpstr>
      <vt:lpstr>Arial</vt:lpstr>
      <vt:lpstr>Calibri</vt:lpstr>
      <vt:lpstr>Calibri Light</vt:lpstr>
      <vt:lpstr>Office 佈景主題</vt:lpstr>
      <vt:lpstr>校園故事 (Animaze)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cg</dc:creator>
  <cp:lastModifiedBy>立翔 王</cp:lastModifiedBy>
  <cp:revision>8</cp:revision>
  <dcterms:created xsi:type="dcterms:W3CDTF">2024-09-16T08:29:48Z</dcterms:created>
  <dcterms:modified xsi:type="dcterms:W3CDTF">2024-10-27T13:59:53Z</dcterms:modified>
</cp:coreProperties>
</file>

<file path=docProps/thumbnail.jpeg>
</file>